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6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1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586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30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529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024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715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464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07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06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190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164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B2B2-5F61-4794-9677-FB1C556A531E}" type="datetimeFigureOut">
              <a:rPr lang="sk-SK" smtClean="0"/>
              <a:pPr/>
              <a:t>10.10.2020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566A-5632-430F-9432-FEE77F2C036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72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155" y="1600200"/>
            <a:ext cx="4715689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- 10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022" y="1600200"/>
            <a:ext cx="64539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- 11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1965" y="1600200"/>
            <a:ext cx="6680069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- 12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1190" y="1600200"/>
            <a:ext cx="2501619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- 13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7956" y="1600200"/>
            <a:ext cx="270808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- 14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869" y="1600200"/>
            <a:ext cx="801226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- 15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410" y="1600200"/>
            <a:ext cx="3381179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- 2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- 3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796" y="1600200"/>
            <a:ext cx="286840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- 4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8893" y="1600200"/>
            <a:ext cx="2686214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- 5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1613" y="1600200"/>
            <a:ext cx="3880773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- 6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7262" y="1600200"/>
            <a:ext cx="4169475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- 7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236" y="1600200"/>
            <a:ext cx="6753528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- 8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0914" y="1600200"/>
            <a:ext cx="3202171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Furdová A. (Bratislava)</a:t>
            </a:r>
            <a:br>
              <a:rPr lang="sk-SK" sz="2400" b="1" dirty="0" smtClean="0">
                <a:solidFill>
                  <a:srgbClr val="FFFFFF"/>
                </a:solidFill>
              </a:rPr>
            </a:br>
            <a:r>
              <a:rPr lang="sk-SK" sz="2400" b="1" dirty="0" smtClean="0">
                <a:solidFill>
                  <a:srgbClr val="FFFFFF"/>
                </a:solidFill>
              </a:rPr>
              <a:t>Vnutroočný melanóm podoby a farby - 9</a:t>
            </a:r>
            <a:endParaRPr lang="sk-SK" sz="24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obsahu 3" descr="furdova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3370" y="1600200"/>
            <a:ext cx="2917260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90</Words>
  <Application>Microsoft Office PowerPoint</Application>
  <PresentationFormat>Prezentácia na obrazovke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Motív Office</vt:lpstr>
      <vt:lpstr>Furdová A. (Bratislava) Vnutroočný melanóm podoby a farby - 1</vt:lpstr>
      <vt:lpstr>Furdová A. (Bratislava) Vnutroočný melanóm podoby a farby - 2</vt:lpstr>
      <vt:lpstr>Furdová A. (Bratislava) Vnutroočný melanóm podoby a farby - 3</vt:lpstr>
      <vt:lpstr>Furdová A. (Bratislava) Vnutroočný melanóm podoby a farby - 4</vt:lpstr>
      <vt:lpstr>Furdová A. (Bratislava) Vnutroočný melanóm podoby a farby - 5</vt:lpstr>
      <vt:lpstr>Furdová A. (Bratislava) Vnutroočný melanóm podoby a farby - 6</vt:lpstr>
      <vt:lpstr>Furdová A. (Bratislava) Vnutroočný melanóm podoby a farby - 7</vt:lpstr>
      <vt:lpstr>Furdová A. (Bratislava) Vnutroočný melanóm podoby a farby - 8</vt:lpstr>
      <vt:lpstr>Furdová A. (Bratislava) Vnutroočný melanóm podoby a farby - 9</vt:lpstr>
      <vt:lpstr>Furdová A. (Bratislava) Vnutroočný melanóm podoby a farby - 10</vt:lpstr>
      <vt:lpstr>Furdová A. (Bratislava) Vnutroočný melanóm podoby a farby - 11</vt:lpstr>
      <vt:lpstr>Furdová A. (Bratislava) Vnutroočný melanóm podoby a farby - 12</vt:lpstr>
      <vt:lpstr>Furdová A. (Bratislava) Vnutroočný melanóm podoby a farby - 13</vt:lpstr>
      <vt:lpstr>Furdová A. (Bratislava) Vnutroočný melanóm podoby a farby - 14</vt:lpstr>
      <vt:lpstr>Furdová A. (Bratislava) Vnutroočný melanóm podoby a farby - 15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Štubňa M. (Žilina)</dc:title>
  <dc:creator>Michael</dc:creator>
  <cp:lastModifiedBy>Michal</cp:lastModifiedBy>
  <cp:revision>55</cp:revision>
  <dcterms:created xsi:type="dcterms:W3CDTF">2015-10-30T23:06:04Z</dcterms:created>
  <dcterms:modified xsi:type="dcterms:W3CDTF">2020-10-10T09:51:24Z</dcterms:modified>
</cp:coreProperties>
</file>